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71A1D-A3BB-4649-8A9B-11D010093843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CAFDB-5265-40DA-9E74-705A5EBE36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04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64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74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89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84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87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939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00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08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07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7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16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0755D-92B4-4330-AAD4-7F9696338B47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99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8C93C30-EFDD-4BB6-9FCA-041FF1F26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492094"/>
              </p:ext>
            </p:extLst>
          </p:nvPr>
        </p:nvGraphicFramePr>
        <p:xfrm>
          <a:off x="848414" y="1251705"/>
          <a:ext cx="10275217" cy="1793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339">
                  <a:extLst>
                    <a:ext uri="{9D8B030D-6E8A-4147-A177-3AD203B41FA5}">
                      <a16:colId xmlns:a16="http://schemas.microsoft.com/office/drawing/2014/main" val="1557567458"/>
                    </a:ext>
                  </a:extLst>
                </a:gridCol>
                <a:gridCol w="997488">
                  <a:extLst>
                    <a:ext uri="{9D8B030D-6E8A-4147-A177-3AD203B41FA5}">
                      <a16:colId xmlns:a16="http://schemas.microsoft.com/office/drawing/2014/main" val="2953893108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2892186431"/>
                    </a:ext>
                  </a:extLst>
                </a:gridCol>
                <a:gridCol w="1370917">
                  <a:extLst>
                    <a:ext uri="{9D8B030D-6E8A-4147-A177-3AD203B41FA5}">
                      <a16:colId xmlns:a16="http://schemas.microsoft.com/office/drawing/2014/main" val="4233257276"/>
                    </a:ext>
                  </a:extLst>
                </a:gridCol>
                <a:gridCol w="1519765">
                  <a:extLst>
                    <a:ext uri="{9D8B030D-6E8A-4147-A177-3AD203B41FA5}">
                      <a16:colId xmlns:a16="http://schemas.microsoft.com/office/drawing/2014/main" val="498528"/>
                    </a:ext>
                  </a:extLst>
                </a:gridCol>
                <a:gridCol w="1407975">
                  <a:extLst>
                    <a:ext uri="{9D8B030D-6E8A-4147-A177-3AD203B41FA5}">
                      <a16:colId xmlns:a16="http://schemas.microsoft.com/office/drawing/2014/main" val="2150820574"/>
                    </a:ext>
                  </a:extLst>
                </a:gridCol>
                <a:gridCol w="1030723">
                  <a:extLst>
                    <a:ext uri="{9D8B030D-6E8A-4147-A177-3AD203B41FA5}">
                      <a16:colId xmlns:a16="http://schemas.microsoft.com/office/drawing/2014/main" val="1832009452"/>
                    </a:ext>
                  </a:extLst>
                </a:gridCol>
                <a:gridCol w="1243569">
                  <a:extLst>
                    <a:ext uri="{9D8B030D-6E8A-4147-A177-3AD203B41FA5}">
                      <a16:colId xmlns:a16="http://schemas.microsoft.com/office/drawing/2014/main" val="2813997158"/>
                    </a:ext>
                  </a:extLst>
                </a:gridCol>
                <a:gridCol w="1175920">
                  <a:extLst>
                    <a:ext uri="{9D8B030D-6E8A-4147-A177-3AD203B41FA5}">
                      <a16:colId xmlns:a16="http://schemas.microsoft.com/office/drawing/2014/main" val="3915886815"/>
                    </a:ext>
                  </a:extLst>
                </a:gridCol>
              </a:tblGrid>
              <a:tr h="5697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论文标题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作者排序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论文状态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期刊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会议名称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录用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发表时间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影响因子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个人贡献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往年评奖是否已使用过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1817369"/>
                  </a:ext>
                </a:extLst>
              </a:tr>
              <a:tr h="40778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490038"/>
                  </a:ext>
                </a:extLst>
              </a:tr>
              <a:tr h="40778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316855"/>
                  </a:ext>
                </a:extLst>
              </a:tr>
              <a:tr h="40778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399051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8C93C30-EFDD-4BB6-9FCA-041FF1F26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933042"/>
              </p:ext>
            </p:extLst>
          </p:nvPr>
        </p:nvGraphicFramePr>
        <p:xfrm>
          <a:off x="848413" y="4004332"/>
          <a:ext cx="10275216" cy="1727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967">
                  <a:extLst>
                    <a:ext uri="{9D8B030D-6E8A-4147-A177-3AD203B41FA5}">
                      <a16:colId xmlns:a16="http://schemas.microsoft.com/office/drawing/2014/main" val="1557567458"/>
                    </a:ext>
                  </a:extLst>
                </a:gridCol>
                <a:gridCol w="1021792">
                  <a:extLst>
                    <a:ext uri="{9D8B030D-6E8A-4147-A177-3AD203B41FA5}">
                      <a16:colId xmlns:a16="http://schemas.microsoft.com/office/drawing/2014/main" val="2953893108"/>
                    </a:ext>
                  </a:extLst>
                </a:gridCol>
                <a:gridCol w="993143">
                  <a:extLst>
                    <a:ext uri="{9D8B030D-6E8A-4147-A177-3AD203B41FA5}">
                      <a16:colId xmlns:a16="http://schemas.microsoft.com/office/drawing/2014/main" val="2892186431"/>
                    </a:ext>
                  </a:extLst>
                </a:gridCol>
                <a:gridCol w="1484477">
                  <a:extLst>
                    <a:ext uri="{9D8B030D-6E8A-4147-A177-3AD203B41FA5}">
                      <a16:colId xmlns:a16="http://schemas.microsoft.com/office/drawing/2014/main" val="4233257276"/>
                    </a:ext>
                  </a:extLst>
                </a:gridCol>
                <a:gridCol w="1476638">
                  <a:extLst>
                    <a:ext uri="{9D8B030D-6E8A-4147-A177-3AD203B41FA5}">
                      <a16:colId xmlns:a16="http://schemas.microsoft.com/office/drawing/2014/main" val="498528"/>
                    </a:ext>
                  </a:extLst>
                </a:gridCol>
                <a:gridCol w="1341976">
                  <a:extLst>
                    <a:ext uri="{9D8B030D-6E8A-4147-A177-3AD203B41FA5}">
                      <a16:colId xmlns:a16="http://schemas.microsoft.com/office/drawing/2014/main" val="2150820574"/>
                    </a:ext>
                  </a:extLst>
                </a:gridCol>
                <a:gridCol w="1140643">
                  <a:extLst>
                    <a:ext uri="{9D8B030D-6E8A-4147-A177-3AD203B41FA5}">
                      <a16:colId xmlns:a16="http://schemas.microsoft.com/office/drawing/2014/main" val="289301612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2813997158"/>
                    </a:ext>
                  </a:extLst>
                </a:gridCol>
                <a:gridCol w="1204572">
                  <a:extLst>
                    <a:ext uri="{9D8B030D-6E8A-4147-A177-3AD203B41FA5}">
                      <a16:colId xmlns:a16="http://schemas.microsoft.com/office/drawing/2014/main" val="3915886815"/>
                    </a:ext>
                  </a:extLst>
                </a:gridCol>
              </a:tblGrid>
              <a:tr h="54881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专利名称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专利编号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专利发明人排序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专利类型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专利申请状态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已获申请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已授权日期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个人贡献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往年评奖是否已使用过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1817369"/>
                  </a:ext>
                </a:extLst>
              </a:tr>
              <a:tr h="392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490038"/>
                  </a:ext>
                </a:extLst>
              </a:tr>
              <a:tr h="392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316855"/>
                  </a:ext>
                </a:extLst>
              </a:tr>
              <a:tr h="392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399051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848413" y="565608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论文列表参考示例：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48412" y="3480612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专利列表参考示例：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424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69</Words>
  <Application>Microsoft Office PowerPoint</Application>
  <PresentationFormat>宽屏</PresentationFormat>
  <Paragraphs>26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微软雅黑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3</cp:revision>
  <dcterms:created xsi:type="dcterms:W3CDTF">2021-09-24T09:01:19Z</dcterms:created>
  <dcterms:modified xsi:type="dcterms:W3CDTF">2021-09-24T09:15:52Z</dcterms:modified>
</cp:coreProperties>
</file>